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9145588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73" d="100"/>
          <a:sy n="73" d="100"/>
        </p:scale>
        <p:origin x="-384" y="-102"/>
      </p:cViewPr>
      <p:guideLst>
        <p:guide orient="horz" pos="2160"/>
        <p:guide pos="28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"/>
          <p:cNvSpPr>
            <a:spLocks noGrp="1"/>
          </p:cNvSpPr>
          <p:nvPr>
            <p:ph type="ctrTitle"/>
          </p:nvPr>
        </p:nvSpPr>
        <p:spPr>
          <a:xfrm>
            <a:off x="685919" y="2862336"/>
            <a:ext cx="7773750" cy="908884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r>
              <a:rPr lang="cs-CZ" b="1" smtClean="0">
                <a:solidFill>
                  <a:srgbClr val="00658F"/>
                </a:solidFill>
                <a:cs typeface="Arial" panose="020B0604020202020204" pitchFamily="34" charset="0"/>
              </a:rPr>
              <a:t>Klepnutím lze upravit styl předlohy nadpisů.</a:t>
            </a:r>
            <a:endParaRPr lang="cs-CZ" b="1" dirty="0">
              <a:solidFill>
                <a:srgbClr val="00658F"/>
              </a:solidFill>
              <a:cs typeface="Arial" panose="020B0604020202020204" pitchFamily="34" charset="0"/>
            </a:endParaRPr>
          </a:p>
        </p:txBody>
      </p:sp>
      <p:sp>
        <p:nvSpPr>
          <p:cNvPr id="13" name="Podnadpis 2"/>
          <p:cNvSpPr>
            <a:spLocks noGrp="1"/>
          </p:cNvSpPr>
          <p:nvPr>
            <p:ph type="subTitle" idx="1" hasCustomPrompt="1"/>
          </p:nvPr>
        </p:nvSpPr>
        <p:spPr>
          <a:xfrm>
            <a:off x="1143199" y="3771220"/>
            <a:ext cx="6859191" cy="113098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cs-CZ" dirty="0" smtClean="0"/>
              <a:t>Prezentace </a:t>
            </a:r>
            <a:r>
              <a:rPr lang="cs-CZ" dirty="0" err="1" smtClean="0"/>
              <a:t>xx.xx</a:t>
            </a:r>
            <a:r>
              <a:rPr lang="cs-CZ" dirty="0" smtClean="0"/>
              <a:t>. 2015</a:t>
            </a:r>
            <a:endParaRPr lang="cs-CZ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504" y="5791202"/>
            <a:ext cx="4290262" cy="937339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2390" y="1501755"/>
            <a:ext cx="1081888" cy="82718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749802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628759" y="1540933"/>
            <a:ext cx="7888070" cy="1080000"/>
          </a:xfrm>
          <a:prstGeom prst="rect">
            <a:avLst/>
          </a:prstGeom>
        </p:spPr>
        <p:txBody>
          <a:bodyPr anchor="ctr"/>
          <a:lstStyle/>
          <a:p>
            <a:pPr algn="ctr"/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8" name="Zástupný symbol pro obsah 2"/>
          <p:cNvSpPr>
            <a:spLocks noGrp="1"/>
          </p:cNvSpPr>
          <p:nvPr>
            <p:ph idx="1"/>
          </p:nvPr>
        </p:nvSpPr>
        <p:spPr>
          <a:xfrm>
            <a:off x="628759" y="2826327"/>
            <a:ext cx="7888070" cy="335063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628759" y="6356353"/>
            <a:ext cx="2057757" cy="365125"/>
          </a:xfrm>
          <a:prstGeom prst="rect">
            <a:avLst/>
          </a:prstGeom>
        </p:spPr>
        <p:txBody>
          <a:bodyPr/>
          <a:lstStyle/>
          <a:p>
            <a:fld id="{EE8E8B16-F8CF-4079-97C7-31129DBC20E6}" type="datetimeFigureOut">
              <a:rPr lang="cs-CZ" smtClean="0"/>
              <a:pPr/>
              <a:t>1.7.2015</a:t>
            </a:fld>
            <a:endParaRPr lang="cs-CZ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9476" y="6356353"/>
            <a:ext cx="3086636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9072" y="6356353"/>
            <a:ext cx="2057757" cy="365125"/>
          </a:xfrm>
          <a:prstGeom prst="rect">
            <a:avLst/>
          </a:prstGeom>
        </p:spPr>
        <p:txBody>
          <a:bodyPr/>
          <a:lstStyle/>
          <a:p>
            <a:fld id="{D013AAB7-E19E-44B1-ADFB-7AAB1CC419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888726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996" y="1709741"/>
            <a:ext cx="788807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996" y="4589466"/>
            <a:ext cx="788807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759" y="6356353"/>
            <a:ext cx="2057757" cy="365125"/>
          </a:xfrm>
          <a:prstGeom prst="rect">
            <a:avLst/>
          </a:prstGeom>
        </p:spPr>
        <p:txBody>
          <a:bodyPr/>
          <a:lstStyle/>
          <a:p>
            <a:fld id="{EE8E8B16-F8CF-4079-97C7-31129DBC20E6}" type="datetimeFigureOut">
              <a:rPr lang="cs-CZ" smtClean="0"/>
              <a:pPr/>
              <a:t>1.7.2015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9476" y="6356353"/>
            <a:ext cx="3086636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9072" y="6356353"/>
            <a:ext cx="2057757" cy="365125"/>
          </a:xfrm>
          <a:prstGeom prst="rect">
            <a:avLst/>
          </a:prstGeom>
        </p:spPr>
        <p:txBody>
          <a:bodyPr/>
          <a:lstStyle/>
          <a:p>
            <a:fld id="{D013AAB7-E19E-44B1-ADFB-7AAB1CC419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582332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759" y="1480373"/>
            <a:ext cx="7888070" cy="1080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759" y="2650067"/>
            <a:ext cx="3886875" cy="352689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954" y="2650067"/>
            <a:ext cx="3886875" cy="352689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759" y="6356353"/>
            <a:ext cx="2057757" cy="365125"/>
          </a:xfrm>
          <a:prstGeom prst="rect">
            <a:avLst/>
          </a:prstGeom>
        </p:spPr>
        <p:txBody>
          <a:bodyPr/>
          <a:lstStyle/>
          <a:p>
            <a:fld id="{EE8E8B16-F8CF-4079-97C7-31129DBC20E6}" type="datetimeFigureOut">
              <a:rPr lang="cs-CZ" smtClean="0"/>
              <a:pPr/>
              <a:t>1.7.2015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9476" y="6356353"/>
            <a:ext cx="3086636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9072" y="6356353"/>
            <a:ext cx="2057757" cy="365125"/>
          </a:xfrm>
          <a:prstGeom prst="rect">
            <a:avLst/>
          </a:prstGeom>
        </p:spPr>
        <p:txBody>
          <a:bodyPr/>
          <a:lstStyle/>
          <a:p>
            <a:fld id="{D013AAB7-E19E-44B1-ADFB-7AAB1CC419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055309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950" y="1342229"/>
            <a:ext cx="7888070" cy="1325563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952" y="2658266"/>
            <a:ext cx="3869012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952" y="3482179"/>
            <a:ext cx="3869012" cy="27074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955" y="2658266"/>
            <a:ext cx="388806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955" y="3482179"/>
            <a:ext cx="3888066" cy="27074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759" y="6356353"/>
            <a:ext cx="2057757" cy="365125"/>
          </a:xfrm>
          <a:prstGeom prst="rect">
            <a:avLst/>
          </a:prstGeom>
        </p:spPr>
        <p:txBody>
          <a:bodyPr/>
          <a:lstStyle/>
          <a:p>
            <a:fld id="{EE8E8B16-F8CF-4079-97C7-31129DBC20E6}" type="datetimeFigureOut">
              <a:rPr lang="cs-CZ" smtClean="0"/>
              <a:pPr/>
              <a:t>1.7.2015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9476" y="6356353"/>
            <a:ext cx="3086636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9072" y="6356353"/>
            <a:ext cx="2057757" cy="365125"/>
          </a:xfrm>
          <a:prstGeom prst="rect">
            <a:avLst/>
          </a:prstGeom>
        </p:spPr>
        <p:txBody>
          <a:bodyPr/>
          <a:lstStyle/>
          <a:p>
            <a:fld id="{D013AAB7-E19E-44B1-ADFB-7AAB1CC419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984311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759" y="1398061"/>
            <a:ext cx="7888070" cy="1325563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759" y="6356353"/>
            <a:ext cx="2057757" cy="365125"/>
          </a:xfrm>
          <a:prstGeom prst="rect">
            <a:avLst/>
          </a:prstGeom>
        </p:spPr>
        <p:txBody>
          <a:bodyPr/>
          <a:lstStyle/>
          <a:p>
            <a:fld id="{EE8E8B16-F8CF-4079-97C7-31129DBC20E6}" type="datetimeFigureOut">
              <a:rPr lang="cs-CZ" smtClean="0"/>
              <a:pPr/>
              <a:t>1.7.2015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9476" y="6356353"/>
            <a:ext cx="3086636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9072" y="6356353"/>
            <a:ext cx="2057757" cy="365125"/>
          </a:xfrm>
          <a:prstGeom prst="rect">
            <a:avLst/>
          </a:prstGeom>
        </p:spPr>
        <p:txBody>
          <a:bodyPr/>
          <a:lstStyle/>
          <a:p>
            <a:fld id="{D013AAB7-E19E-44B1-ADFB-7AAB1CC419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7032523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759" y="6356353"/>
            <a:ext cx="2057757" cy="365125"/>
          </a:xfrm>
          <a:prstGeom prst="rect">
            <a:avLst/>
          </a:prstGeom>
        </p:spPr>
        <p:txBody>
          <a:bodyPr/>
          <a:lstStyle/>
          <a:p>
            <a:fld id="{EE8E8B16-F8CF-4079-97C7-31129DBC20E6}" type="datetimeFigureOut">
              <a:rPr lang="cs-CZ" smtClean="0"/>
              <a:pPr/>
              <a:t>1.7.2015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9476" y="6356353"/>
            <a:ext cx="3086636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9072" y="6356353"/>
            <a:ext cx="2057757" cy="365125"/>
          </a:xfrm>
          <a:prstGeom prst="rect">
            <a:avLst/>
          </a:prstGeom>
        </p:spPr>
        <p:txBody>
          <a:bodyPr/>
          <a:lstStyle/>
          <a:p>
            <a:fld id="{D013AAB7-E19E-44B1-ADFB-7AAB1CC419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261106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951" y="1557866"/>
            <a:ext cx="2949690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8066" y="1557868"/>
            <a:ext cx="4629954" cy="430318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951" y="3158068"/>
            <a:ext cx="2949690" cy="27109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759" y="6356353"/>
            <a:ext cx="2057757" cy="365125"/>
          </a:xfrm>
          <a:prstGeom prst="rect">
            <a:avLst/>
          </a:prstGeom>
        </p:spPr>
        <p:txBody>
          <a:bodyPr/>
          <a:lstStyle/>
          <a:p>
            <a:fld id="{EE8E8B16-F8CF-4079-97C7-31129DBC20E6}" type="datetimeFigureOut">
              <a:rPr lang="cs-CZ" smtClean="0"/>
              <a:pPr/>
              <a:t>1.7.2015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9476" y="6356353"/>
            <a:ext cx="3086636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9072" y="6356353"/>
            <a:ext cx="2057757" cy="365125"/>
          </a:xfrm>
          <a:prstGeom prst="rect">
            <a:avLst/>
          </a:prstGeom>
        </p:spPr>
        <p:txBody>
          <a:bodyPr/>
          <a:lstStyle/>
          <a:p>
            <a:fld id="{D013AAB7-E19E-44B1-ADFB-7AAB1CC419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654132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951" y="1549400"/>
            <a:ext cx="2949690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8066" y="1549400"/>
            <a:ext cx="4629954" cy="4311651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951" y="3149600"/>
            <a:ext cx="2949690" cy="27193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759" y="6356353"/>
            <a:ext cx="2057757" cy="365125"/>
          </a:xfrm>
          <a:prstGeom prst="rect">
            <a:avLst/>
          </a:prstGeom>
        </p:spPr>
        <p:txBody>
          <a:bodyPr/>
          <a:lstStyle/>
          <a:p>
            <a:fld id="{EE8E8B16-F8CF-4079-97C7-31129DBC20E6}" type="datetimeFigureOut">
              <a:rPr lang="cs-CZ" smtClean="0"/>
              <a:pPr/>
              <a:t>1.7.2015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9476" y="6356353"/>
            <a:ext cx="3086636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9072" y="6356353"/>
            <a:ext cx="2057757" cy="365125"/>
          </a:xfrm>
          <a:prstGeom prst="rect">
            <a:avLst/>
          </a:prstGeom>
        </p:spPr>
        <p:txBody>
          <a:bodyPr/>
          <a:lstStyle/>
          <a:p>
            <a:fld id="{D013AAB7-E19E-44B1-ADFB-7AAB1CC419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853985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759" y="1355727"/>
            <a:ext cx="7888070" cy="989541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759" y="2345268"/>
            <a:ext cx="7888070" cy="383169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759" y="6356353"/>
            <a:ext cx="2057757" cy="365125"/>
          </a:xfrm>
          <a:prstGeom prst="rect">
            <a:avLst/>
          </a:prstGeom>
        </p:spPr>
        <p:txBody>
          <a:bodyPr/>
          <a:lstStyle/>
          <a:p>
            <a:fld id="{EE8E8B16-F8CF-4079-97C7-31129DBC20E6}" type="datetimeFigureOut">
              <a:rPr lang="cs-CZ" smtClean="0"/>
              <a:pPr/>
              <a:t>1.7.2015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9476" y="6356353"/>
            <a:ext cx="3086636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9072" y="6356353"/>
            <a:ext cx="2057757" cy="365125"/>
          </a:xfrm>
          <a:prstGeom prst="rect">
            <a:avLst/>
          </a:prstGeom>
        </p:spPr>
        <p:txBody>
          <a:bodyPr/>
          <a:lstStyle/>
          <a:p>
            <a:fld id="{D013AAB7-E19E-44B1-ADFB-7AAB1CC419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060649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4812" y="1566333"/>
            <a:ext cx="1972017" cy="4610630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760" y="1566333"/>
            <a:ext cx="5801732" cy="461063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759" y="6356353"/>
            <a:ext cx="2057757" cy="365125"/>
          </a:xfrm>
          <a:prstGeom prst="rect">
            <a:avLst/>
          </a:prstGeom>
        </p:spPr>
        <p:txBody>
          <a:bodyPr/>
          <a:lstStyle/>
          <a:p>
            <a:fld id="{EE8E8B16-F8CF-4079-97C7-31129DBC20E6}" type="datetimeFigureOut">
              <a:rPr lang="cs-CZ" smtClean="0"/>
              <a:pPr/>
              <a:t>1.7.2015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9476" y="6356353"/>
            <a:ext cx="3086636" cy="365125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9072" y="6356353"/>
            <a:ext cx="2057757" cy="365125"/>
          </a:xfrm>
          <a:prstGeom prst="rect">
            <a:avLst/>
          </a:prstGeom>
        </p:spPr>
        <p:txBody>
          <a:bodyPr/>
          <a:lstStyle/>
          <a:p>
            <a:fld id="{D013AAB7-E19E-44B1-ADFB-7AAB1CC419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381824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862"/>
            <a:ext cx="9145588" cy="133305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59685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04809" y="3453733"/>
            <a:ext cx="4104997" cy="1077218"/>
          </a:xfrm>
          <a:prstGeom prst="rect">
            <a:avLst/>
          </a:prstGeom>
          <a:noFill/>
          <a:effectLst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200" cap="none" spc="0" dirty="0" smtClean="0">
                <a:ln w="0"/>
                <a:effectLst>
                  <a:reflection blurRad="6350" stA="53000" endA="300" endPos="35500" dir="5400000" sy="-90000" algn="bl" rotWithShape="0"/>
                </a:effectLst>
                <a:latin typeface="+mj-lt"/>
              </a:rPr>
              <a:t>VALBOVÁ STŘECHA</a:t>
            </a:r>
          </a:p>
          <a:p>
            <a:pPr algn="ctr"/>
            <a:r>
              <a:rPr lang="cs-CZ" sz="3200" dirty="0" smtClean="0">
                <a:ln w="0"/>
                <a:effectLst>
                  <a:reflection blurRad="6350" stA="53000" endA="300" endPos="35500" dir="5400000" sy="-90000" algn="bl" rotWithShape="0"/>
                </a:effectLst>
                <a:latin typeface="+mj-lt"/>
              </a:rPr>
              <a:t>S JEDNÍM VIKÝŘEM</a:t>
            </a:r>
            <a:endParaRPr lang="cs-CZ" sz="3200" cap="none" spc="0" dirty="0">
              <a:ln w="0"/>
              <a:effectLst>
                <a:reflection blurRad="6350" stA="53000" endA="300" endPos="35500" dir="5400000" sy="-90000" algn="bl" rotWithShape="0"/>
              </a:effectLst>
              <a:latin typeface="+mj-lt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685800" y="2496572"/>
            <a:ext cx="7772400" cy="908884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658F"/>
                </a:solidFill>
                <a:effectLst/>
                <a:uLnTx/>
                <a:uFillTx/>
                <a:latin typeface="+mj-lt"/>
                <a:ea typeface="+mj-ea"/>
                <a:cs typeface="Arial" panose="020B0604020202020204" pitchFamily="34" charset="0"/>
              </a:rPr>
              <a:t>Projekt Pospolu</a:t>
            </a:r>
            <a:endParaRPr kumimoji="0" lang="cs-CZ" sz="4400" b="1" i="0" u="none" strike="noStrike" kern="1200" cap="none" spc="0" normalizeH="0" baseline="0" noProof="0" dirty="0">
              <a:ln>
                <a:noFill/>
              </a:ln>
              <a:solidFill>
                <a:srgbClr val="00658F"/>
              </a:solidFill>
              <a:effectLst/>
              <a:uLnTx/>
              <a:uFillTx/>
              <a:latin typeface="+mj-lt"/>
              <a:ea typeface="+mj-ea"/>
              <a:cs typeface="Arial" panose="020B0604020202020204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43000" y="5132818"/>
            <a:ext cx="685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i="1" dirty="0" smtClean="0"/>
              <a:t>Autorem </a:t>
            </a:r>
            <a:r>
              <a:rPr lang="cs-CZ" sz="1400" i="1" dirty="0"/>
              <a:t>materiálu a všech jeho částí, není-li uvedeno jinak, je </a:t>
            </a:r>
            <a:r>
              <a:rPr lang="cs-CZ" sz="1400" i="1" dirty="0" smtClean="0"/>
              <a:t>RNDr. Jaromír Růžička.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540704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3818" y="748048"/>
            <a:ext cx="4657952" cy="5361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99707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18814" y="676619"/>
            <a:ext cx="4707960" cy="55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44860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18814" y="690905"/>
            <a:ext cx="4707960" cy="547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098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7382" y="1729000"/>
            <a:ext cx="4750825" cy="3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44231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84" y="1712976"/>
            <a:ext cx="4550790" cy="387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7807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47234" y="1681381"/>
            <a:ext cx="6451120" cy="349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15262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94689" y="1765873"/>
            <a:ext cx="6486841" cy="3352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77621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79279" y="1705191"/>
            <a:ext cx="6465409" cy="3447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64205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70910" y="1638524"/>
            <a:ext cx="6508273" cy="3580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55472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79279" y="1695667"/>
            <a:ext cx="6465409" cy="346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24665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60954" y="2070377"/>
            <a:ext cx="3336294" cy="2952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10460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10409" y="640841"/>
            <a:ext cx="6272518" cy="562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57811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2256" y="657572"/>
            <a:ext cx="6201077" cy="55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74936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04404" y="633762"/>
            <a:ext cx="6136780" cy="5590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94332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40090" y="567096"/>
            <a:ext cx="6465409" cy="5723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78035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4974" y="546696"/>
            <a:ext cx="6551137" cy="589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69039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72602" y="2113105"/>
            <a:ext cx="4443628" cy="297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01412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5941" y="705191"/>
            <a:ext cx="4893706" cy="5447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69372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18814" y="771857"/>
            <a:ext cx="4707960" cy="531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27391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6019" y="1129000"/>
            <a:ext cx="3993550" cy="4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29419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83163" y="1009953"/>
            <a:ext cx="3979262" cy="483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37007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1722" y="1095667"/>
            <a:ext cx="4122144" cy="466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79760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9807" y="2577713"/>
            <a:ext cx="3729219" cy="1780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38606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15034" y="1519476"/>
            <a:ext cx="7115521" cy="381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61122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2903" y="1671857"/>
            <a:ext cx="6979783" cy="351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38353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93619" y="1509953"/>
            <a:ext cx="6958351" cy="383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10502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2221" y="1429000"/>
            <a:ext cx="6601146" cy="40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14657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5793" y="1243286"/>
            <a:ext cx="6594002" cy="437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02206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43662" y="1062334"/>
            <a:ext cx="6458264" cy="473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1183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61696" y="752810"/>
            <a:ext cx="4422196" cy="5352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9495009"/>
      </p:ext>
    </p:extLst>
  </p:cSld>
  <p:clrMapOvr>
    <a:masterClrMapping/>
  </p:clrMapOvr>
</p:sld>
</file>

<file path=ppt/theme/theme1.xml><?xml version="1.0" encoding="utf-8"?>
<a:theme xmlns:a="http://schemas.openxmlformats.org/drawingml/2006/main" name="POSPOLU EU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POSPOLU EU</Template>
  <TotalTime>85</TotalTime>
  <Words>24</Words>
  <Application>Microsoft Office PowerPoint</Application>
  <PresentationFormat>Vlastní</PresentationFormat>
  <Paragraphs>4</Paragraphs>
  <Slides>31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2" baseType="lpstr">
      <vt:lpstr>POSPOLU EU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Snímek 29</vt:lpstr>
      <vt:lpstr>Snímek 30</vt:lpstr>
      <vt:lpstr>Snímek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Růžička Jaromír</dc:creator>
  <cp:lastModifiedBy>Martin</cp:lastModifiedBy>
  <cp:revision>5</cp:revision>
  <dcterms:created xsi:type="dcterms:W3CDTF">2015-01-26T23:55:08Z</dcterms:created>
  <dcterms:modified xsi:type="dcterms:W3CDTF">2015-07-01T18:08:48Z</dcterms:modified>
</cp:coreProperties>
</file>